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54"/>
    <p:restoredTop sz="95928"/>
  </p:normalViewPr>
  <p:slideViewPr>
    <p:cSldViewPr snapToGrid="0">
      <p:cViewPr varScale="1">
        <p:scale>
          <a:sx n="86" d="100"/>
          <a:sy n="86" d="100"/>
        </p:scale>
        <p:origin x="2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4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7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9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2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8AB9-7A53-B947-A676-275ED9CD15B7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C3897-B823-DA43-A5CD-8F84DC321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DF34D9-3243-8B12-1C68-254A0172C5BD}"/>
              </a:ext>
            </a:extLst>
          </p:cNvPr>
          <p:cNvSpPr/>
          <p:nvPr/>
        </p:nvSpPr>
        <p:spPr>
          <a:xfrm>
            <a:off x="-65315" y="-96909"/>
            <a:ext cx="7903029" cy="1411869"/>
          </a:xfrm>
          <a:prstGeom prst="rect">
            <a:avLst/>
          </a:prstGeom>
          <a:solidFill>
            <a:srgbClr val="273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EB0A0-FDA8-BB23-A71A-FC99B27E90C7}"/>
              </a:ext>
            </a:extLst>
          </p:cNvPr>
          <p:cNvSpPr/>
          <p:nvPr/>
        </p:nvSpPr>
        <p:spPr>
          <a:xfrm>
            <a:off x="-65318" y="9253415"/>
            <a:ext cx="7903029" cy="830997"/>
          </a:xfrm>
          <a:prstGeom prst="rect">
            <a:avLst/>
          </a:prstGeom>
          <a:solidFill>
            <a:srgbClr val="273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468940-1AF1-8BC5-2F21-F43FC4B51666}"/>
              </a:ext>
            </a:extLst>
          </p:cNvPr>
          <p:cNvSpPr txBox="1"/>
          <p:nvPr/>
        </p:nvSpPr>
        <p:spPr>
          <a:xfrm>
            <a:off x="310240" y="227485"/>
            <a:ext cx="7151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ebas Neue Regular" panose="020B0606020202050201" pitchFamily="34" charset="77"/>
                <a:ea typeface="Roboto" panose="02000000000000000000" pitchFamily="2" charset="0"/>
              </a:rPr>
              <a:t>CONSTITUTION QUIZ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E2A8E-C444-D265-8B3C-FE40C832C4A2}"/>
              </a:ext>
            </a:extLst>
          </p:cNvPr>
          <p:cNvSpPr txBox="1"/>
          <p:nvPr/>
        </p:nvSpPr>
        <p:spPr>
          <a:xfrm>
            <a:off x="436786" y="1469558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WHAT WAS THE NAME OF OUR COUNTRY’S FIRST CONSTITUTION?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Articles of Confederation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6210C0-E596-9840-A218-52EA5E76247E}"/>
              </a:ext>
            </a:extLst>
          </p:cNvPr>
          <p:cNvSpPr txBox="1"/>
          <p:nvPr/>
        </p:nvSpPr>
        <p:spPr>
          <a:xfrm>
            <a:off x="436786" y="2166114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WHO MAKES THE LAWS IN THE UNITED STATES?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Congress (House and Senate)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15E2CD-5E21-F281-A751-2E17C73D13DD}"/>
              </a:ext>
            </a:extLst>
          </p:cNvPr>
          <p:cNvSpPr txBox="1"/>
          <p:nvPr/>
        </p:nvSpPr>
        <p:spPr>
          <a:xfrm>
            <a:off x="436786" y="2862670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WHO INTERPRETS THE CONSTITUTION, SETTLING DISPUTES ABOUT ITS MEANING?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Supreme Court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9F619-120E-D93E-A5CF-644A2FAE695F}"/>
              </a:ext>
            </a:extLst>
          </p:cNvPr>
          <p:cNvSpPr txBox="1"/>
          <p:nvPr/>
        </p:nvSpPr>
        <p:spPr>
          <a:xfrm>
            <a:off x="436786" y="3805448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HOW MANY PEOPLE SIGNED THE CONSTITUTION IN 1787?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39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1253B9-2889-A890-88C0-465524C7C1EA}"/>
              </a:ext>
            </a:extLst>
          </p:cNvPr>
          <p:cNvSpPr txBox="1"/>
          <p:nvPr/>
        </p:nvSpPr>
        <p:spPr>
          <a:xfrm>
            <a:off x="436786" y="4502004"/>
            <a:ext cx="689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WHAT’S THE TOTAL NUMBER OF AMENDMENTS TO THE CONSTITUTION?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27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C8B999-E52F-DEE2-58CA-7EA04FB19DD0}"/>
              </a:ext>
            </a:extLst>
          </p:cNvPr>
          <p:cNvSpPr txBox="1"/>
          <p:nvPr/>
        </p:nvSpPr>
        <p:spPr>
          <a:xfrm>
            <a:off x="436786" y="5198560"/>
            <a:ext cx="6898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SOMEONE ACCUSED OF A CRIME IN COURT HAS WHAT RIGHTS?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right to a public trial without unnecessary delay, the right to a lawyer, the right to an impartial jury, the right to know who their accusers are , the nature of the charges, and evidence against them.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788CE9-31CF-EEEC-C57F-6922A94E54AA}"/>
              </a:ext>
            </a:extLst>
          </p:cNvPr>
          <p:cNvSpPr txBox="1"/>
          <p:nvPr/>
        </p:nvSpPr>
        <p:spPr>
          <a:xfrm>
            <a:off x="436786" y="6384693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IF NEITHER THE PRESIDENT OR THE VICE PRESIDENT CAN SERVE, WHO WOULD BE THE NEXT PERSON IN CHARGE?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The Speaker of the House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DB2A42-31AD-1D74-C8AD-B097063F8B56}"/>
              </a:ext>
            </a:extLst>
          </p:cNvPr>
          <p:cNvSpPr txBox="1"/>
          <p:nvPr/>
        </p:nvSpPr>
        <p:spPr>
          <a:xfrm>
            <a:off x="436786" y="7324605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IF THE CANDIDATES FOR PRESIDENT DON’T HAVE THE MAJORITY OF THE ELECTORAL VOTES, HOW IS THE PRESIDENT ELECTED?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A vote by the House of Representatives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4E9E3F-DD74-9F00-636A-5595D35633BB}"/>
              </a:ext>
            </a:extLst>
          </p:cNvPr>
          <p:cNvSpPr txBox="1"/>
          <p:nvPr/>
        </p:nvSpPr>
        <p:spPr>
          <a:xfrm>
            <a:off x="436786" y="8264517"/>
            <a:ext cx="6898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73443"/>
                </a:solidFill>
                <a:latin typeface="BODONI 72 BOOK" pitchFamily="2" charset="0"/>
              </a:rPr>
              <a:t>HAS A PRESIDENT EVER BEEN ELECTED BY THE HOUSE OF REPRESENTATIVES?</a:t>
            </a:r>
          </a:p>
          <a:p>
            <a:r>
              <a:rPr lang="en-US" sz="1600" i="1" dirty="0">
                <a:solidFill>
                  <a:srgbClr val="711C26"/>
                </a:solidFill>
                <a:latin typeface="Bodoni 72 Book" pitchFamily="2" charset="0"/>
              </a:rPr>
              <a:t>Yes, Thomas Jefferson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90EC9F-48E3-4D75-5339-67AEB715E2E6}"/>
              </a:ext>
            </a:extLst>
          </p:cNvPr>
          <p:cNvSpPr txBox="1"/>
          <p:nvPr/>
        </p:nvSpPr>
        <p:spPr>
          <a:xfrm>
            <a:off x="310243" y="9290720"/>
            <a:ext cx="7151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ebas Neue Regular" panose="020B0606020202050201" pitchFamily="34" charset="77"/>
                <a:ea typeface="Roboto" panose="02000000000000000000" pitchFamily="2" charset="0"/>
              </a:rPr>
              <a:t>Visit us at </a:t>
            </a:r>
            <a:r>
              <a:rPr lang="en-US" sz="4000" dirty="0" err="1">
                <a:solidFill>
                  <a:schemeClr val="bg1"/>
                </a:solidFill>
                <a:latin typeface="Bebas Neue Regular" panose="020B0606020202050201" pitchFamily="34" charset="77"/>
                <a:ea typeface="Roboto" panose="02000000000000000000" pitchFamily="2" charset="0"/>
              </a:rPr>
              <a:t>constitutionweek.live</a:t>
            </a:r>
            <a:endParaRPr lang="en-US" sz="4000" dirty="0">
              <a:solidFill>
                <a:schemeClr val="bg1"/>
              </a:solidFill>
              <a:latin typeface="Bebas Neue Regular" panose="020B0606020202050201" pitchFamily="34" charset="77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71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</TotalTime>
  <Words>195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Bebas Neue Regular</vt:lpstr>
      <vt:lpstr>Bodoni 72 Book</vt:lpstr>
      <vt:lpstr>Bodoni 72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2023-03-30T16:54:02Z</dcterms:created>
  <dcterms:modified xsi:type="dcterms:W3CDTF">2023-03-30T17:00:42Z</dcterms:modified>
</cp:coreProperties>
</file>